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3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62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7F2C4D42-210A-B368-BB2A-ABF42BC9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71"/>
          <a:stretch>
            <a:fillRect/>
          </a:stretch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sX0" fmla="*/ 0 w 1371600"/>
              <a:gd name="csY0" fmla="*/ 0 h 13716"/>
              <a:gd name="csX1" fmla="*/ 685800 w 1371600"/>
              <a:gd name="csY1" fmla="*/ 0 h 13716"/>
              <a:gd name="csX2" fmla="*/ 1371600 w 1371600"/>
              <a:gd name="csY2" fmla="*/ 0 h 13716"/>
              <a:gd name="csX3" fmla="*/ 1371600 w 1371600"/>
              <a:gd name="csY3" fmla="*/ 13716 h 13716"/>
              <a:gd name="csX4" fmla="*/ 713232 w 1371600"/>
              <a:gd name="csY4" fmla="*/ 13716 h 13716"/>
              <a:gd name="csX5" fmla="*/ 0 w 1371600"/>
              <a:gd name="csY5" fmla="*/ 13716 h 13716"/>
              <a:gd name="csX6" fmla="*/ 0 w 1371600"/>
              <a:gd name="csY6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665B93-D7FB-F642-DA4E-9FE4CD99668B}"/>
              </a:ext>
            </a:extLst>
          </p:cNvPr>
          <p:cNvSpPr txBox="1"/>
          <p:nvPr/>
        </p:nvSpPr>
        <p:spPr>
          <a:xfrm>
            <a:off x="3490720" y="4777739"/>
            <a:ext cx="5173220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Prof. Claudio Lima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Office PowerPoint</Application>
  <PresentationFormat>Apresentação na tela (4:3)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CLAUDIO ETELVINO DE LIMA</cp:lastModifiedBy>
  <cp:revision>2</cp:revision>
  <dcterms:created xsi:type="dcterms:W3CDTF">2013-01-27T09:14:16Z</dcterms:created>
  <dcterms:modified xsi:type="dcterms:W3CDTF">2026-02-14T11:05:10Z</dcterms:modified>
  <cp:category/>
</cp:coreProperties>
</file>